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7405"/>
    <a:srgbClr val="D4650A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D6072-4D17-4246-9CE6-34F2D0C498B7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A8CEC-C158-41A3-8D5D-7C393720F8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92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67439-9187-49D9-8D01-B3A226ACC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FB6789-4235-45C7-8617-D5B7BCF6E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CBCA0E-2171-4CD8-B7A8-F6DA99AC3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88AAA7-B59F-45FA-9D48-080BDCE8E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66B767-9D20-4CCD-82C5-404423DD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44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E980BF-315B-4822-8C1C-4292806E8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F48232-1626-4682-9E42-2F6CA3A6C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25A293-A6EB-446A-AB61-B31F75722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5AACA0-2E16-422E-8937-0AA52836D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0A9593-39E5-4E57-8B28-6EA9C2519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52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A38A01-2046-4337-9444-FA1107DA1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BCC25B-E3A1-4216-B944-1F8310DE5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DBF24B-AEAF-4FA0-B121-C16F0094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2436DC-CD3E-4C2E-9502-01E3D2B0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AAD95E-7C4A-4EC1-A6A5-91B2CBFE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2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D03616-44BB-43F6-A283-C8BC39B9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0AC161-610C-4574-9485-2B09F1F15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9CB367-F2C2-43E2-B28C-089C4DF4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922E76-33ED-4C6A-BA5C-E15D4CC4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1A5F6B-B20A-4B90-A569-5B957D862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29E94E-4B16-4AFD-ADBC-9A0B318AA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5F30DB-9F39-4C28-8017-0B3533003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7E488F-F716-4EE9-AAE0-FF42154D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A29781-9503-491F-996C-2596B6F7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261AB-8F2C-46E4-976A-199A92B4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45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AB2082-B8E5-456F-9B29-43A2208E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4DF3D2-CE49-4341-B258-77E1D7BD3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D245DE-5F8B-4D19-92E5-30ECAAAF7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5FB0D3-D604-4FE2-897B-5AEC4E5F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C31C6C-B814-49A7-9D4F-10173A15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2CD161-9BD5-4022-A17C-2338808B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73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A681CE-6AEA-41D1-B12A-BE12D87C9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8110E0-ABA2-493C-838D-71E3B4991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6D6C10-7B50-42E0-9B4A-2711F7C87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2492B0-1A2F-43AF-BF9D-A35389552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AB26A3-3709-4683-BD23-17C7DDF2AF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BBA9F28-4FE4-4675-99C5-E5738A47B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969AE2-9CC7-4114-9116-5BB6EA19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42B6497-60BE-4A8D-89FC-FFAEBD67A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55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6FC7CC-E48A-4DE2-A14E-F43CFAB3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5149AB9-A91C-4359-9A6E-2DD77249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0CF6FD-87EE-4060-B0E6-D967E732C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FAECC0-27FA-4B71-A56F-8D1F4CE6D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66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37DF0A7-315B-4D33-B1E3-8047B7B7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C3F72F1-9B5F-4C5F-926C-DA25EBCD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B32E7B-AE92-4D2C-8730-2B0264F6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76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72301-F142-48F5-A1F6-2FB006B8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7EC93C-04D0-4220-8D47-2D9193255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3C33A7-7C39-462F-A44A-8E4734769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95F3BF-C46B-40CF-861D-EB2BF164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08376C-97F3-4FF1-8760-369EB25A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E2A808-E8B6-456D-A2E5-6E1AB726C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18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5E9D68-626B-4AD7-95E4-017002213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1BDDB3-5541-45C1-ABF3-A3B600C6F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2AA48E-0E9C-4294-B067-A65A6049B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B642E3-3A8D-4D95-BB5A-984FB705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222DF5-64FE-4765-8778-071C29BD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C6011D-234C-4011-9131-125E67C3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63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A5BE9DF-0FF1-4B57-878B-DEE10A375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EDD3D1-D25E-46E5-8AF5-FB91D70E3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D83C59-0458-4815-A844-B96CAF565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E367B-B7B7-43EA-A7A2-B46947D8E60D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A2602C-6E19-4F1D-A4B3-E601FC322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806DA5-740B-4A7D-BA48-365062FD7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4361D-4729-4795-8F91-0F4D2DAD32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6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1D0A4205-4376-44CE-81C5-1FF22C95DB6C}"/>
              </a:ext>
            </a:extLst>
          </p:cNvPr>
          <p:cNvSpPr/>
          <p:nvPr/>
        </p:nvSpPr>
        <p:spPr>
          <a:xfrm>
            <a:off x="1285875" y="433536"/>
            <a:ext cx="9620249" cy="6133519"/>
          </a:xfrm>
          <a:prstGeom prst="roundRect">
            <a:avLst>
              <a:gd name="adj" fmla="val 3327"/>
            </a:avLst>
          </a:prstGeom>
          <a:gradFill flip="none" rotWithShape="1">
            <a:gsLst>
              <a:gs pos="0">
                <a:schemeClr val="accent4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à coins arrondis 2">
            <a:extLst>
              <a:ext uri="{FF2B5EF4-FFF2-40B4-BE49-F238E27FC236}">
                <a16:creationId xmlns:a16="http://schemas.microsoft.com/office/drawing/2014/main" id="{98437DBB-6301-4070-AEA2-5ED9DC2E4358}"/>
              </a:ext>
            </a:extLst>
          </p:cNvPr>
          <p:cNvSpPr/>
          <p:nvPr/>
        </p:nvSpPr>
        <p:spPr>
          <a:xfrm>
            <a:off x="1485900" y="1214882"/>
            <a:ext cx="9220201" cy="1894103"/>
          </a:xfrm>
          <a:prstGeom prst="roundRect">
            <a:avLst>
              <a:gd name="adj" fmla="val 5447"/>
            </a:avLst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à coins arrondis 9">
            <a:extLst>
              <a:ext uri="{FF2B5EF4-FFF2-40B4-BE49-F238E27FC236}">
                <a16:creationId xmlns:a16="http://schemas.microsoft.com/office/drawing/2014/main" id="{42C59A6E-5E24-43CB-9C3B-202108AFDF3E}"/>
              </a:ext>
            </a:extLst>
          </p:cNvPr>
          <p:cNvSpPr/>
          <p:nvPr/>
        </p:nvSpPr>
        <p:spPr>
          <a:xfrm>
            <a:off x="1485899" y="3244490"/>
            <a:ext cx="4574091" cy="1803843"/>
          </a:xfrm>
          <a:prstGeom prst="roundRect">
            <a:avLst>
              <a:gd name="adj" fmla="val 11091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Clinical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Specialties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Hepatology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Pr J Boursier, Pr P Calès, Dr C Canivet, Dr I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Fouchard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Dr N Lacave, Dr A Lannes, Dr F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Oberti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Surgery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 A Hamy, Pr E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Lermitte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Pr G Podevin, Dr F Schmitt, Dr A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Venara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Digestive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Oncology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Pr FX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Caroli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-Bosc, Dr D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Luet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Dr G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Roquin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Dr C Vitellius</a:t>
            </a: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Gastroenterology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 E Cesbron, Dr N Dib, Dr A Olivier</a:t>
            </a:r>
          </a:p>
        </p:txBody>
      </p:sp>
      <p:sp>
        <p:nvSpPr>
          <p:cNvPr id="11" name="Rectangle à coins arrondis 5">
            <a:extLst>
              <a:ext uri="{FF2B5EF4-FFF2-40B4-BE49-F238E27FC236}">
                <a16:creationId xmlns:a16="http://schemas.microsoft.com/office/drawing/2014/main" id="{2F40FBD9-2FF9-4A5B-ADBA-2E2C2E23EDE2}"/>
              </a:ext>
            </a:extLst>
          </p:cNvPr>
          <p:cNvSpPr/>
          <p:nvPr/>
        </p:nvSpPr>
        <p:spPr>
          <a:xfrm>
            <a:off x="1699491" y="1331996"/>
            <a:ext cx="4360500" cy="549086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 Boursier</a:t>
            </a:r>
          </a:p>
        </p:txBody>
      </p:sp>
      <p:sp>
        <p:nvSpPr>
          <p:cNvPr id="12" name="Rectangle à coins arrondis 7">
            <a:extLst>
              <a:ext uri="{FF2B5EF4-FFF2-40B4-BE49-F238E27FC236}">
                <a16:creationId xmlns:a16="http://schemas.microsoft.com/office/drawing/2014/main" id="{FBEC5618-FC8B-42E4-BEAD-CDE218D1800B}"/>
              </a:ext>
            </a:extLst>
          </p:cNvPr>
          <p:cNvSpPr/>
          <p:nvPr/>
        </p:nvSpPr>
        <p:spPr>
          <a:xfrm>
            <a:off x="1699491" y="2003635"/>
            <a:ext cx="8802253" cy="988234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Laboratory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Board</a:t>
            </a: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 </a:t>
            </a:r>
            <a:r>
              <a:rPr kumimoji="0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Aubé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J Boursier, P Calès, FX </a:t>
            </a:r>
            <a:r>
              <a:rPr kumimoji="0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Caroli-Bosc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 </a:t>
            </a:r>
            <a:r>
              <a:rPr kumimoji="0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Ducancelle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E </a:t>
            </a:r>
            <a:r>
              <a:rPr kumimoji="0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Lermite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L </a:t>
            </a:r>
            <a:r>
              <a:rPr kumimoji="0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Fizanne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F Lunel, V </a:t>
            </a:r>
            <a:r>
              <a:rPr kumimoji="0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Moal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 </a:t>
            </a:r>
            <a:r>
              <a:rPr kumimoji="0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Oberti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G Podevin, </a:t>
            </a:r>
            <a:r>
              <a:rPr kumimoji="0" lang="fr-FR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 Schmitt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à coins arrondis 14">
            <a:extLst>
              <a:ext uri="{FF2B5EF4-FFF2-40B4-BE49-F238E27FC236}">
                <a16:creationId xmlns:a16="http://schemas.microsoft.com/office/drawing/2014/main" id="{A17C3BCD-1A6C-4557-87F6-4CD6D8872BE7}"/>
              </a:ext>
            </a:extLst>
          </p:cNvPr>
          <p:cNvSpPr/>
          <p:nvPr/>
        </p:nvSpPr>
        <p:spPr>
          <a:xfrm>
            <a:off x="6132008" y="1331996"/>
            <a:ext cx="4360499" cy="549086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Associate-</a:t>
            </a: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Director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Aubé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à coins arrondis 17">
            <a:extLst>
              <a:ext uri="{FF2B5EF4-FFF2-40B4-BE49-F238E27FC236}">
                <a16:creationId xmlns:a16="http://schemas.microsoft.com/office/drawing/2014/main" id="{7F6888D0-A751-405D-80D6-65F5E6CA1796}"/>
              </a:ext>
            </a:extLst>
          </p:cNvPr>
          <p:cNvSpPr/>
          <p:nvPr/>
        </p:nvSpPr>
        <p:spPr>
          <a:xfrm>
            <a:off x="6132009" y="5180088"/>
            <a:ext cx="4574092" cy="1182068"/>
          </a:xfrm>
          <a:prstGeom prst="roundRect">
            <a:avLst>
              <a:gd name="adj" fmla="val 13807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Preclinical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Virology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Microbiology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 A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Ducancelle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Pr F Lunel, Dr H Le Guillou Guillemette, Dr H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Pailhories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Dr C Lefeuvre</a:t>
            </a: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Cell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culture, animal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models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Fizanne</a:t>
            </a:r>
            <a:r>
              <a:rPr kumimoji="0" lang="fr-FR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Dr C Lefeuvre</a:t>
            </a: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à coins arrondis 23">
            <a:extLst>
              <a:ext uri="{FF2B5EF4-FFF2-40B4-BE49-F238E27FC236}">
                <a16:creationId xmlns:a16="http://schemas.microsoft.com/office/drawing/2014/main" id="{21DF4212-51AA-4441-9EDC-937B0211FDD9}"/>
              </a:ext>
            </a:extLst>
          </p:cNvPr>
          <p:cNvSpPr/>
          <p:nvPr/>
        </p:nvSpPr>
        <p:spPr>
          <a:xfrm>
            <a:off x="1485898" y="5183838"/>
            <a:ext cx="4574092" cy="1182068"/>
          </a:xfrm>
          <a:prstGeom prst="roundRect">
            <a:avLst>
              <a:gd name="adj" fmla="val 14274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Clinical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Research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Unit</a:t>
            </a: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engineers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: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 Bost, P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Celea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M de Saint Loup, S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Girre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Klingberg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 Morisset, N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Trichereau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Biostatistics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 Roux</a:t>
            </a: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851ED5D9-000C-495B-BBED-719F13DA30F5}"/>
              </a:ext>
            </a:extLst>
          </p:cNvPr>
          <p:cNvSpPr/>
          <p:nvPr/>
        </p:nvSpPr>
        <p:spPr>
          <a:xfrm>
            <a:off x="1485899" y="634768"/>
            <a:ext cx="1847850" cy="37147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FATTY LIVER DISEASES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45A01312-66C3-43CF-AFE7-A41D6DBAF2A5}"/>
              </a:ext>
            </a:extLst>
          </p:cNvPr>
          <p:cNvSpPr/>
          <p:nvPr/>
        </p:nvSpPr>
        <p:spPr>
          <a:xfrm>
            <a:off x="8858251" y="634768"/>
            <a:ext cx="1847850" cy="371475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LIVER CANCER</a:t>
            </a:r>
          </a:p>
        </p:txBody>
      </p:sp>
      <p:sp>
        <p:nvSpPr>
          <p:cNvPr id="28" name="Rectangle à coins arrondis 9">
            <a:extLst>
              <a:ext uri="{FF2B5EF4-FFF2-40B4-BE49-F238E27FC236}">
                <a16:creationId xmlns:a16="http://schemas.microsoft.com/office/drawing/2014/main" id="{ED010E51-57C1-4A85-A1E3-43C0966664C4}"/>
              </a:ext>
            </a:extLst>
          </p:cNvPr>
          <p:cNvSpPr/>
          <p:nvPr/>
        </p:nvSpPr>
        <p:spPr>
          <a:xfrm>
            <a:off x="6132009" y="3244490"/>
            <a:ext cx="4574092" cy="1803844"/>
          </a:xfrm>
          <a:prstGeom prst="roundRect">
            <a:avLst>
              <a:gd name="adj" fmla="val 11091"/>
            </a:avLst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Ins="0"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Medico-Technical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Specialties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Radiology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 C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Aubé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Dr L Besnier, Dr A Bouvier, Dr J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Lebigot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Dr A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Paisant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Pathology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Image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Analysis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Dr S Michalak, J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Chaigneau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Biochemistry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Dr V </a:t>
            </a:r>
            <a:r>
              <a:rPr kumimoji="0" lang="fr-FR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Moal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8900" marR="0" lvl="0" indent="-88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Pharmacy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 F Moal</a:t>
            </a:r>
          </a:p>
        </p:txBody>
      </p:sp>
    </p:spTree>
    <p:extLst>
      <p:ext uri="{BB962C8B-B14F-4D97-AF65-F5344CB8AC3E}">
        <p14:creationId xmlns:p14="http://schemas.microsoft.com/office/powerpoint/2010/main" val="2634099330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250</Words>
  <Application>Microsoft Office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Jérôme Boursier</dc:creator>
  <cp:lastModifiedBy>Julien Chaigneau</cp:lastModifiedBy>
  <cp:revision>95</cp:revision>
  <dcterms:created xsi:type="dcterms:W3CDTF">2020-04-19T10:55:20Z</dcterms:created>
  <dcterms:modified xsi:type="dcterms:W3CDTF">2025-09-04T09:03:47Z</dcterms:modified>
</cp:coreProperties>
</file>