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trand Cariou" initials="B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1"/>
    <p:restoredTop sz="90977" autoAdjust="0"/>
  </p:normalViewPr>
  <p:slideViewPr>
    <p:cSldViewPr snapToGrid="0">
      <p:cViewPr varScale="1">
        <p:scale>
          <a:sx n="107" d="100"/>
          <a:sy n="107" d="100"/>
        </p:scale>
        <p:origin x="-48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F73FE-3102-4219-B40A-150345060CA0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6DAE9-2DA9-4949-80B5-2B4FC766E8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782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63FBEF3-4B07-4ACB-B841-1FCAC78D4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D3CD7CE1-A0A1-429D-B90A-806715A7E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D0FBF14-9C09-4F0E-8BC3-12705F2D8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E519-867E-43AC-A7D8-F69234600F39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F0D94D3-900E-4886-AFF9-3855871C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7D93EAF-E059-4346-BAA6-057053F1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176-A880-4EBD-9301-B143DFE0A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8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ADD7EF6-454B-4884-8FEB-606931DD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122F6042-ABA1-4EB3-AB2B-A48D8456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D5934D54-0A1A-41E0-9A60-BE336F4F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E519-867E-43AC-A7D8-F69234600F39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300821D0-CF32-4B5A-88A2-DFBE7CC2B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0E1666A-569D-4C16-82B0-05C409E5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176-A880-4EBD-9301-B143DFE0A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84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D5ACBCA3-986F-4F26-AD8E-5F4A7EB2E2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702903A1-AF9B-4CF8-8F64-8E68E9418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7524C23-EBC7-4087-9EB2-B4DE0B11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E519-867E-43AC-A7D8-F69234600F39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3A6C97F-2F2D-4F67-8D28-DB31F4DF9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4C2EC9D-1273-48FD-8794-29B6F0D7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176-A880-4EBD-9301-B143DFE0A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44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6517221-DFCD-49CE-B843-0B38907E6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261D7DA-1FB2-4FA2-8FAA-80EB5D5EE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3291DB6-C9C2-4D20-953A-E90B91206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E519-867E-43AC-A7D8-F69234600F39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591C5A0-F6B2-4A7F-BD13-12EF1D4E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4DC1FB3-C6F6-405E-B903-0204039C5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176-A880-4EBD-9301-B143DFE0A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92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A824287-90A3-43EE-8A20-10519498A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F4D404A-7ED3-41C2-9644-D17E514E8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BC3C2557-730C-4136-9096-2C94BC6D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E519-867E-43AC-A7D8-F69234600F39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E44B97B-171B-4280-B4EB-95BA140B2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3B0E3031-2D10-4C3D-A098-5CC3BBEB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176-A880-4EBD-9301-B143DFE0A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35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B35EEFE-26E5-4287-9A7D-F17350BC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C0A17EB-AEC9-4FB2-824F-10B56C1E0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99F10D31-2BFC-40B7-BE53-962D5469B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3BF32F61-2D52-4DE5-A8CE-5DD4BC9B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E519-867E-43AC-A7D8-F69234600F39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87E58503-7D91-4532-9A10-5BFABFB1D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15FB0AEA-3AD3-4125-B4CD-5C6B95E7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176-A880-4EBD-9301-B143DFE0A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65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6A667CD-9728-4516-AB65-4203485D9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64E1B055-6BA6-4352-A3D0-0A1B50663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41143695-65A8-4B84-85F5-0098F816B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ABD4850C-90D4-4C72-A38B-8567A9275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1BA4F2B2-7BE9-4739-8459-77BDF6858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402A0FCA-9D26-480D-92E7-F918F9AF9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E519-867E-43AC-A7D8-F69234600F39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7B20F7B2-AAC8-4BCC-9418-EA1E95DDE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83AC0068-F919-45BA-8F58-FEB251816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176-A880-4EBD-9301-B143DFE0A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90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3D5A8B0-041B-4D19-AFCD-403D6940E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25CB533D-E713-46FF-9B73-B21CF9225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E519-867E-43AC-A7D8-F69234600F39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520F92A3-2D19-4AE6-981C-C0905C6B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A7AE3D27-B1B2-447F-9C69-8F0C169D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176-A880-4EBD-9301-B143DFE0A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25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4D858D97-595C-4049-81BD-C65BEE796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E519-867E-43AC-A7D8-F69234600F39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A3D663B5-C406-4005-B612-37F8D6504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4C412BA1-5C5B-475B-BE20-6B92659E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176-A880-4EBD-9301-B143DFE0A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47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AA642A2-52E4-42AD-9C3D-40491BE4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FCDEF69-AB76-4D32-8015-996C61D1D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4CC8B628-F190-4A83-94F3-E12D1F30C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93B26C24-69F0-486D-A735-961DBDCF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E519-867E-43AC-A7D8-F69234600F39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CFAC10DD-88D2-47B6-AEA4-BE20497AF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80374682-E720-42B5-BE71-90A046B4C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176-A880-4EBD-9301-B143DFE0A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68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F14047B-47DA-48B8-801A-250AECCFC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871CC868-122A-4F42-BB67-36183D73D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B59E49D6-5729-4CC6-8278-28DB30AE5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00121FD2-8C3B-46F1-B55C-2FB1166AC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E519-867E-43AC-A7D8-F69234600F39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6BEA4227-4AA9-4B47-BB0C-048EBBCF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AC9E89E3-552A-4C98-9894-4F94423FC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176-A880-4EBD-9301-B143DFE0A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27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EF4F8A9E-2FDA-4A5A-AA8E-88C2FF0F7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1E76397E-9EA4-4433-A9D8-015B4E0CE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64A1CB6-7F90-4649-8864-E49D65EB57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E519-867E-43AC-A7D8-F69234600F39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CC9DC168-FD6A-4A7B-8C81-500B02FFB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2815101F-6F17-4C54-8526-4D0362925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AF176-A880-4EBD-9301-B143DFE0A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6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Ellipse 1164"/>
          <p:cNvSpPr/>
          <p:nvPr/>
        </p:nvSpPr>
        <p:spPr>
          <a:xfrm>
            <a:off x="2620187" y="1641294"/>
            <a:ext cx="3108049" cy="143807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NANTES</a:t>
            </a:r>
          </a:p>
        </p:txBody>
      </p:sp>
      <p:sp>
        <p:nvSpPr>
          <p:cNvPr id="558" name="Ellipse 557"/>
          <p:cNvSpPr/>
          <p:nvPr/>
        </p:nvSpPr>
        <p:spPr>
          <a:xfrm>
            <a:off x="6468934" y="1642863"/>
            <a:ext cx="3108049" cy="143807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ANGERS</a:t>
            </a:r>
          </a:p>
        </p:txBody>
      </p:sp>
      <p:sp>
        <p:nvSpPr>
          <p:cNvPr id="559" name="Ellipse 558"/>
          <p:cNvSpPr/>
          <p:nvPr/>
        </p:nvSpPr>
        <p:spPr>
          <a:xfrm>
            <a:off x="6468935" y="4060636"/>
            <a:ext cx="3108049" cy="143807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0" name="Ellipse 559"/>
          <p:cNvSpPr/>
          <p:nvPr/>
        </p:nvSpPr>
        <p:spPr>
          <a:xfrm>
            <a:off x="2589604" y="4060636"/>
            <a:ext cx="3108049" cy="143807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RENNES</a:t>
            </a:r>
          </a:p>
        </p:txBody>
      </p:sp>
      <p:sp>
        <p:nvSpPr>
          <p:cNvPr id="638" name="Ellipse 637"/>
          <p:cNvSpPr/>
          <p:nvPr/>
        </p:nvSpPr>
        <p:spPr>
          <a:xfrm>
            <a:off x="4091195" y="2567657"/>
            <a:ext cx="4036167" cy="203126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8" name="Image 237">
            <a:extLst>
              <a:ext uri="{FF2B5EF4-FFF2-40B4-BE49-F238E27FC236}">
                <a16:creationId xmlns="" xmlns:a16="http://schemas.microsoft.com/office/drawing/2014/main" id="{245A78F4-1148-4B4E-8441-78004B3BF9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392" y="1258121"/>
            <a:ext cx="778574" cy="75057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39" name="Rectangle : coins arrondis 238">
            <a:extLst>
              <a:ext uri="{FF2B5EF4-FFF2-40B4-BE49-F238E27FC236}">
                <a16:creationId xmlns="" xmlns:a16="http://schemas.microsoft.com/office/drawing/2014/main" id="{52561FE4-BC22-4299-8285-C743C6605552}"/>
              </a:ext>
            </a:extLst>
          </p:cNvPr>
          <p:cNvSpPr/>
          <p:nvPr/>
        </p:nvSpPr>
        <p:spPr>
          <a:xfrm>
            <a:off x="6738413" y="1715808"/>
            <a:ext cx="695729" cy="392155"/>
          </a:xfrm>
          <a:prstGeom prst="round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HIFIH</a:t>
            </a:r>
          </a:p>
        </p:txBody>
      </p:sp>
      <p:pic>
        <p:nvPicPr>
          <p:cNvPr id="240" name="Image 239">
            <a:extLst>
              <a:ext uri="{FF2B5EF4-FFF2-40B4-BE49-F238E27FC236}">
                <a16:creationId xmlns="" xmlns:a16="http://schemas.microsoft.com/office/drawing/2014/main" id="{F4EC579B-4190-401B-B0F9-6466EE548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5035" y="2643675"/>
            <a:ext cx="878676" cy="57732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2025" y="1045737"/>
            <a:ext cx="1620959" cy="11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2" name="Image 231">
            <a:extLst>
              <a:ext uri="{FF2B5EF4-FFF2-40B4-BE49-F238E27FC236}">
                <a16:creationId xmlns="" xmlns:a16="http://schemas.microsoft.com/office/drawing/2014/main" id="{942E7C83-B693-49CA-B6B1-191E766E6E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8613" y="1338483"/>
            <a:ext cx="940394" cy="504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821" y="1124933"/>
            <a:ext cx="1820958" cy="1022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1" name="Ellipse 220"/>
          <p:cNvSpPr/>
          <p:nvPr/>
        </p:nvSpPr>
        <p:spPr>
          <a:xfrm>
            <a:off x="1912140" y="2194107"/>
            <a:ext cx="1332000" cy="468000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Département de Médecine Générale</a:t>
            </a:r>
          </a:p>
        </p:txBody>
      </p:sp>
      <p:pic>
        <p:nvPicPr>
          <p:cNvPr id="222" name="Image 221">
            <a:extLst>
              <a:ext uri="{FF2B5EF4-FFF2-40B4-BE49-F238E27FC236}">
                <a16:creationId xmlns="" xmlns:a16="http://schemas.microsoft.com/office/drawing/2014/main" id="{B5859C1D-970F-44F9-9F28-B33590F8E3A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6821" b="10077"/>
          <a:stretch/>
        </p:blipFill>
        <p:spPr>
          <a:xfrm>
            <a:off x="2228457" y="2807493"/>
            <a:ext cx="950120" cy="47976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3" name="Image 222">
            <a:extLst>
              <a:ext uri="{FF2B5EF4-FFF2-40B4-BE49-F238E27FC236}">
                <a16:creationId xmlns="" xmlns:a16="http://schemas.microsoft.com/office/drawing/2014/main" id="{F0B47CF8-10AE-481B-86A7-BD4CBDB3BF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89591" y="2643674"/>
            <a:ext cx="708156" cy="57732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8" name="Image 287">
            <a:extLst>
              <a:ext uri="{FF2B5EF4-FFF2-40B4-BE49-F238E27FC236}">
                <a16:creationId xmlns="" xmlns:a16="http://schemas.microsoft.com/office/drawing/2014/main" id="{8787317C-78AE-4100-B1E8-2E2ACFFC337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77710" y="1676366"/>
            <a:ext cx="1021868" cy="51774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4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522" y="2735508"/>
            <a:ext cx="2904520" cy="166915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28" name="Image 227">
            <a:extLst>
              <a:ext uri="{FF2B5EF4-FFF2-40B4-BE49-F238E27FC236}">
                <a16:creationId xmlns="" xmlns:a16="http://schemas.microsoft.com/office/drawing/2014/main" id="{1A04FAF3-AAF9-4A8E-BB53-0363685C015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03517" y="3963372"/>
            <a:ext cx="1387678" cy="46417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0" name="Image 229">
            <a:extLst>
              <a:ext uri="{FF2B5EF4-FFF2-40B4-BE49-F238E27FC236}">
                <a16:creationId xmlns="" xmlns:a16="http://schemas.microsoft.com/office/drawing/2014/main" id="{AF1BFFCD-D22F-480D-8FB7-C28472E893E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28650" y="4996720"/>
            <a:ext cx="1241321" cy="46417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5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735" y="5058060"/>
            <a:ext cx="1932292" cy="1116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32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411" y="4884535"/>
            <a:ext cx="2010536" cy="1116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21" name="Rectangle à coins arrondis 320"/>
          <p:cNvSpPr/>
          <p:nvPr/>
        </p:nvSpPr>
        <p:spPr>
          <a:xfrm>
            <a:off x="6468935" y="4427545"/>
            <a:ext cx="3104516" cy="518828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cap="all" dirty="0">
                <a:solidFill>
                  <a:schemeClr val="tx1"/>
                </a:solidFill>
                <a:latin typeface="Arial Black" panose="020B0A04020102020204" pitchFamily="34" charset="0"/>
              </a:rPr>
              <a:t>La Roche Sur </a:t>
            </a:r>
            <a:r>
              <a:rPr lang="fr-FR" sz="2000" b="1" cap="all" dirty="0" err="1">
                <a:solidFill>
                  <a:schemeClr val="tx1"/>
                </a:solidFill>
                <a:latin typeface="Arial Black" panose="020B0A04020102020204" pitchFamily="34" charset="0"/>
              </a:rPr>
              <a:t>Yon</a:t>
            </a:r>
            <a:endParaRPr lang="fr-FR" sz="2000" b="1" cap="all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1866420" y="4562844"/>
            <a:ext cx="1332000" cy="468000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Département de Médecine Générale</a:t>
            </a:r>
          </a:p>
        </p:txBody>
      </p:sp>
      <p:sp>
        <p:nvSpPr>
          <p:cNvPr id="52" name="Ellipse 51"/>
          <p:cNvSpPr/>
          <p:nvPr/>
        </p:nvSpPr>
        <p:spPr>
          <a:xfrm>
            <a:off x="8984281" y="2241849"/>
            <a:ext cx="1332000" cy="468000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Département de Médecine Générale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9432504" y="5876435"/>
            <a:ext cx="2274025" cy="808106"/>
            <a:chOff x="4891028" y="412388"/>
            <a:chExt cx="2274025" cy="808106"/>
          </a:xfrm>
        </p:grpSpPr>
        <p:pic>
          <p:nvPicPr>
            <p:cNvPr id="57" name="Image 56">
              <a:extLst>
                <a:ext uri="{FF2B5EF4-FFF2-40B4-BE49-F238E27FC236}">
                  <a16:creationId xmlns="" xmlns:a16="http://schemas.microsoft.com/office/drawing/2014/main" id="{0F407F15-A7F9-4EE5-8C12-A86284BE40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891028" y="565477"/>
              <a:ext cx="1235507" cy="501927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6947" y="412388"/>
              <a:ext cx="808106" cy="808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14470" r="6434" b="22800"/>
          <a:stretch/>
        </p:blipFill>
        <p:spPr bwMode="auto">
          <a:xfrm>
            <a:off x="3762892" y="6280673"/>
            <a:ext cx="1686712" cy="373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56" b="9317"/>
          <a:stretch/>
        </p:blipFill>
        <p:spPr bwMode="auto">
          <a:xfrm>
            <a:off x="6900539" y="6071067"/>
            <a:ext cx="1476375" cy="61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9" b="9359"/>
          <a:stretch/>
        </p:blipFill>
        <p:spPr bwMode="auto">
          <a:xfrm>
            <a:off x="5500944" y="5802510"/>
            <a:ext cx="1209676" cy="77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0462695" y="923925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Patients</a:t>
            </a:r>
          </a:p>
        </p:txBody>
      </p:sp>
      <p:sp>
        <p:nvSpPr>
          <p:cNvPr id="36" name="Rectangle à coins arrondis 35"/>
          <p:cNvSpPr/>
          <p:nvPr/>
        </p:nvSpPr>
        <p:spPr>
          <a:xfrm>
            <a:off x="10462695" y="1412805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Bio-banques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10462695" y="1891755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err="1">
                <a:solidFill>
                  <a:srgbClr val="002060"/>
                </a:solidFill>
              </a:rPr>
              <a:t>Biostatistiques</a:t>
            </a:r>
            <a:endParaRPr lang="fr-FR" sz="1600" b="1" dirty="0">
              <a:solidFill>
                <a:srgbClr val="002060"/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10462695" y="2360330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DOHAD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10462695" y="2840098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err="1">
                <a:solidFill>
                  <a:srgbClr val="002060"/>
                </a:solidFill>
              </a:rPr>
              <a:t>Microbiote</a:t>
            </a:r>
            <a:endParaRPr lang="fr-FR" sz="1600" b="1" dirty="0">
              <a:solidFill>
                <a:srgbClr val="002060"/>
              </a:solidFill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10462695" y="4157275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Patients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10462695" y="4627105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Bio-banques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219075" y="942975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Patients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219075" y="1412805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Bio-banques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219075" y="1891755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Métabolisme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219075" y="2360330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err="1">
                <a:solidFill>
                  <a:srgbClr val="002060"/>
                </a:solidFill>
              </a:rPr>
              <a:t>Omics</a:t>
            </a:r>
            <a:endParaRPr lang="fr-FR" sz="1600" b="1" dirty="0">
              <a:solidFill>
                <a:srgbClr val="002060"/>
              </a:solidFill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219075" y="2840098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Nutrition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219075" y="4157275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Patients</a:t>
            </a:r>
          </a:p>
        </p:txBody>
      </p:sp>
      <p:sp>
        <p:nvSpPr>
          <p:cNvPr id="48" name="Rectangle à coins arrondis 47"/>
          <p:cNvSpPr/>
          <p:nvPr/>
        </p:nvSpPr>
        <p:spPr>
          <a:xfrm>
            <a:off x="219075" y="4627105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Bio-banques</a:t>
            </a:r>
          </a:p>
        </p:txBody>
      </p:sp>
      <p:sp>
        <p:nvSpPr>
          <p:cNvPr id="49" name="Rectangle à coins arrondis 48"/>
          <p:cNvSpPr/>
          <p:nvPr/>
        </p:nvSpPr>
        <p:spPr>
          <a:xfrm>
            <a:off x="219075" y="5107857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Génétique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219075" y="5587625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Cancérologie</a:t>
            </a:r>
          </a:p>
        </p:txBody>
      </p:sp>
      <p:sp>
        <p:nvSpPr>
          <p:cNvPr id="53" name="Rectangle à coins arrondis 52"/>
          <p:cNvSpPr/>
          <p:nvPr/>
        </p:nvSpPr>
        <p:spPr>
          <a:xfrm>
            <a:off x="219075" y="3362804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DOHAD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219075" y="6073394"/>
            <a:ext cx="1491180" cy="41455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Immunologie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6" t="20755" r="8176" b="17515"/>
          <a:stretch/>
        </p:blipFill>
        <p:spPr bwMode="auto">
          <a:xfrm>
            <a:off x="9770274" y="5469273"/>
            <a:ext cx="1320928" cy="36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Titre 1">
            <a:extLst>
              <a:ext uri="{FF2B5EF4-FFF2-40B4-BE49-F238E27FC236}">
                <a16:creationId xmlns="" xmlns:a16="http://schemas.microsoft.com/office/drawing/2014/main" id="{273264C6-907F-4F4F-BED9-D07CBE26CECF}"/>
              </a:ext>
            </a:extLst>
          </p:cNvPr>
          <p:cNvSpPr txBox="1">
            <a:spLocks/>
          </p:cNvSpPr>
          <p:nvPr/>
        </p:nvSpPr>
        <p:spPr>
          <a:xfrm>
            <a:off x="847982" y="660"/>
            <a:ext cx="10515600" cy="7823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>
                <a:latin typeface="+mn-lt"/>
              </a:rPr>
              <a:t>GO-NASH: Les Acteurs au sein d’HUGO</a:t>
            </a:r>
          </a:p>
        </p:txBody>
      </p:sp>
      <p:pic>
        <p:nvPicPr>
          <p:cNvPr id="3" name="Picture 2" descr="Accueil">
            <a:extLst>
              <a:ext uri="{FF2B5EF4-FFF2-40B4-BE49-F238E27FC236}">
                <a16:creationId xmlns="" xmlns:a16="http://schemas.microsoft.com/office/drawing/2014/main" id="{6109EBFB-9DE6-364F-9FCF-77138A083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357" y="2496921"/>
            <a:ext cx="864904" cy="54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25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" grpId="0" animBg="1"/>
      <p:bldP spid="558" grpId="0" animBg="1"/>
      <p:bldP spid="559" grpId="0" animBg="1"/>
      <p:bldP spid="560" grpId="0" animBg="1"/>
      <p:bldP spid="638" grpId="0" animBg="1"/>
      <p:bldP spid="239" grpId="0" animBg="1"/>
      <p:bldP spid="221" grpId="0" animBg="1"/>
      <p:bldP spid="321" grpId="0"/>
      <p:bldP spid="51" grpId="0" animBg="1"/>
      <p:bldP spid="52" grpId="0" animBg="1"/>
      <p:bldP spid="2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3" grpId="0" animBg="1"/>
      <p:bldP spid="5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45</Words>
  <Application>Microsoft Office PowerPoint</Application>
  <PresentationFormat>Personnalisé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Boursier</dc:creator>
  <cp:lastModifiedBy>BOURSIER JEROME</cp:lastModifiedBy>
  <cp:revision>107</cp:revision>
  <dcterms:created xsi:type="dcterms:W3CDTF">2021-09-19T12:29:50Z</dcterms:created>
  <dcterms:modified xsi:type="dcterms:W3CDTF">2022-10-13T08:23:33Z</dcterms:modified>
</cp:coreProperties>
</file>